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76" r:id="rId5"/>
    <p:sldId id="261" r:id="rId6"/>
    <p:sldId id="259" r:id="rId7"/>
    <p:sldId id="270" r:id="rId8"/>
    <p:sldId id="264" r:id="rId9"/>
    <p:sldId id="260" r:id="rId10"/>
    <p:sldId id="262" r:id="rId11"/>
    <p:sldId id="274" r:id="rId12"/>
    <p:sldId id="266" r:id="rId13"/>
    <p:sldId id="281" r:id="rId14"/>
    <p:sldId id="267" r:id="rId15"/>
    <p:sldId id="269" r:id="rId16"/>
    <p:sldId id="271" r:id="rId17"/>
    <p:sldId id="265" r:id="rId18"/>
    <p:sldId id="282" r:id="rId19"/>
    <p:sldId id="273" r:id="rId20"/>
    <p:sldId id="277" r:id="rId21"/>
    <p:sldId id="275" r:id="rId22"/>
    <p:sldId id="278" r:id="rId23"/>
    <p:sldId id="279" r:id="rId24"/>
    <p:sldId id="280" r:id="rId2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9A3"/>
    <a:srgbClr val="58C2BA"/>
    <a:srgbClr val="CC0099"/>
    <a:srgbClr val="0B4F31"/>
    <a:srgbClr val="E6EA1B"/>
    <a:srgbClr val="9DA918"/>
    <a:srgbClr val="16A3AC"/>
    <a:srgbClr val="66FF3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V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e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d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389A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solidFill>
                <a:srgbClr val="0389A3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18F97-8411-FAC9-9D3F-FD4AEEC4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995886" y="795135"/>
            <a:ext cx="29756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Chile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7B316-4470-42EE-A2F0-F144B8D4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742" y="1724056"/>
            <a:ext cx="7028543" cy="7028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4D34C-2604-4F05-B389-1EA90347A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257" y="2128435"/>
            <a:ext cx="3106264" cy="3106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BFADC-887A-D0B9-EC78-E6E207C90C7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40DC3-E219-8C5D-034F-E38B4BF5D87A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5577" y="857833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latin typeface="Teaching Print Dotted" pitchFamily="50" charset="0"/>
              </a:rPr>
              <a:t>Berenjena</a:t>
            </a:r>
            <a:r>
              <a:rPr lang="en-US" sz="9600" dirty="0">
                <a:latin typeface="Teaching Print Dotted" pitchFamily="50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A65C4-9452-42ED-8417-B04B6241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205" y="1959429"/>
            <a:ext cx="4339771" cy="433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B2DCB-D085-46CB-820A-7617B7C3F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9257" y="1325897"/>
            <a:ext cx="7743405" cy="7743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34D8E-85F7-8AA3-F387-3D29A97BC5D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5DF4E-63EA-3D41-1B2B-980F7F2F669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3651" y="1155405"/>
            <a:ext cx="3363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latin typeface="Teaching Print Dotted" pitchFamily="50" charset="0"/>
              </a:rPr>
              <a:t>Patata</a:t>
            </a:r>
            <a:r>
              <a:rPr lang="en-US" sz="8800" dirty="0">
                <a:latin typeface="Teaching Print Dotted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9771-C6B2-4830-94C7-DF9FCD809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6035" y="793644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2D6BC-0009-4C45-A052-4B80E5C63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2329" y="1878680"/>
            <a:ext cx="4015039" cy="4015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597B3F-EB6B-29B3-623B-9AC855F7549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F3F9E-D7AB-8402-E29F-365121372BD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00431" y="793644"/>
            <a:ext cx="50369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Tomate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2184-D00A-4D04-8571-37025840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5819" y="1112145"/>
            <a:ext cx="7772400" cy="77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A0BF1-5BC8-413A-A9F2-1D783155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34" y="1947926"/>
            <a:ext cx="4392913" cy="4392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9B1AE8-CBDC-795A-C62D-455A3FAD51E5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760D9-9B31-4B76-89E6-37AB0CA8FE1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6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4155" y="750719"/>
            <a:ext cx="392424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Rábano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0D5DA-7ADC-4F23-8C46-0B40E3D1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2751" y="1429155"/>
            <a:ext cx="5531370" cy="5531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1898A-AE64-48E4-839C-740605A4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7979" y="0"/>
            <a:ext cx="9199338" cy="9199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B2039-8C07-CA51-7C34-9808897E93C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D2B58-441B-9C0D-0A15-F51298AC5A5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A77A7-756D-47AE-BED5-CC8D3526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16" y="1181925"/>
            <a:ext cx="6660255" cy="6660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32895" y="809220"/>
            <a:ext cx="45255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Zanahoria</a:t>
            </a:r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06AB5-1481-4C7B-8BEF-16BA677AE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771" y="2044649"/>
            <a:ext cx="3115629" cy="3115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D47D6-E73D-D715-48AB-8C2E8D95F45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FCC16-C9F0-BD0A-4840-747496F441C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80845" y="1029641"/>
            <a:ext cx="5391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latin typeface="Teaching Print Dotted" pitchFamily="50" charset="0"/>
              </a:rPr>
              <a:t>Remolacha</a:t>
            </a:r>
            <a:endParaRPr lang="en-US" sz="9600" dirty="0"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994A8-3CDD-4EEC-A8E7-EE841F71D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76768" y="579446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DE7E9-F5CF-42AB-8BE0-4C74AF4B5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689" y="1888761"/>
            <a:ext cx="4720057" cy="4720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1799D-FDB3-BE39-1451-CA984C823A3B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C8E7E-6034-47D6-EB93-B02B297248A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15152" y="1005141"/>
            <a:ext cx="3363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Nabo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F485-C45F-4490-B282-E5A2AFE5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1423" y="493964"/>
            <a:ext cx="8349343" cy="8349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45C56-875E-4FDD-A248-ACEC872D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9643" y="1833514"/>
            <a:ext cx="4770486" cy="4770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3B99F-CF4A-BD1D-C795-E8E09425AC7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808D-FA47-46F9-8853-518C988D555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81935" y="1178662"/>
            <a:ext cx="4589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>
                <a:latin typeface="Teaching Print Dotted" pitchFamily="50" charset="0"/>
              </a:rPr>
              <a:t>Calabaza</a:t>
            </a:r>
            <a:endParaRPr lang="en-US" sz="9600" dirty="0"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4F386-48C3-4B87-B972-CFE07E4E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626" y="2324659"/>
            <a:ext cx="3064239" cy="3064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DDFAE-F2C3-4C09-9464-C2048A4E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8203"/>
            <a:ext cx="6719029" cy="6719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FC19C-6950-C953-D532-5300B8A7D25E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16D5A-CFDA-6215-2D86-C050493F0EA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78490" y="983393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Espinaca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7B92D-DF7E-4C21-982A-1A7DA934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1142" y="2002970"/>
            <a:ext cx="4143829" cy="4143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1E89E-F7BB-40E6-9E4A-4FA9915F6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097" y="1005141"/>
            <a:ext cx="7168978" cy="7168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EBF701-2EE7-A65D-460D-D200F150BB6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377C0-60DB-864A-E804-5B65EB80964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95319" y="795135"/>
            <a:ext cx="381044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latin typeface="Teaching Print Dotted" pitchFamily="50" charset="0"/>
              </a:rPr>
              <a:t>Repollo</a:t>
            </a:r>
            <a:r>
              <a:rPr lang="en-US" sz="10700" dirty="0">
                <a:latin typeface="Teaching Print Dotted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EF403-8C0F-4E4D-872C-474A2CF1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5319" y="2087380"/>
            <a:ext cx="3597640" cy="359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8926C-D803-4D2B-AB83-F499902AC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32287"/>
            <a:ext cx="6824907" cy="6824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7E472-2419-0B25-B036-944F6126A25F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7E71D-D252-741D-A669-07FDB8D06AA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56502" y="900210"/>
            <a:ext cx="5797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Col </a:t>
            </a:r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rizada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84E71-87E6-49B7-B33B-5A0832836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829" y="2034914"/>
            <a:ext cx="3702571" cy="3702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6DDE4-53F1-4FDB-8939-C0C7C459A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175853"/>
            <a:ext cx="6694990" cy="6694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6202B-6D60-DC53-600C-8E067DEC6B0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5F6C5-2E94-05D6-12DA-29C0BF57057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99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93245" y="1039020"/>
            <a:ext cx="46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Alcachofa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1B682-17FA-4A49-951A-298C9966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6616" y="2218544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8A0F5-92F6-4A06-812E-22E3418A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7973" y="1387138"/>
            <a:ext cx="6385262" cy="6385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C68D1-8C40-1F21-E8AA-D986BE00C3E7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BBE35-C48C-31E3-9898-8C52CD49137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6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1685" y="963781"/>
            <a:ext cx="329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Ocra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31A73-1223-4171-9E5B-5982881B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633" y="2008682"/>
            <a:ext cx="3402767" cy="3402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90CB7-5010-4E3C-A79F-566889971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022" y="795135"/>
            <a:ext cx="7477580" cy="7477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96976-A046-297A-7518-BBABAC7D4699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87988-B384-0C2F-CA3C-947328BCC2D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6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23816" y="1005141"/>
            <a:ext cx="5077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Calabacín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6BE51-04B1-41BE-82EB-C1E952D4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5997" y="1570291"/>
            <a:ext cx="777240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E87B0-73F3-4869-9F88-D0FDD44B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0840" y="2115166"/>
            <a:ext cx="3260681" cy="3260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4C6A83-06F3-1E26-A57B-DB6409F6AE58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73C5E-BBA6-E4F6-1399-C8E48AC30B4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9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91447" y="965903"/>
            <a:ext cx="347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Pepino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76695-B97A-43DA-80B2-20EAF248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7189" y="2008682"/>
            <a:ext cx="3357797" cy="3357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C41CE-0A41-4B95-B00A-22B09E5E4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540" y="1687104"/>
            <a:ext cx="6746987" cy="6746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6E6DA-62DE-5C9F-7550-BE1264C4354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C5043-DFBD-6342-662E-D3ED7500790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2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42861" y="795135"/>
            <a:ext cx="41286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latin typeface="Teaching Print Dotted" pitchFamily="50" charset="0"/>
              </a:rPr>
              <a:t>Brócoli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128E0-F7AA-46C2-9E45-C3031DF6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860" y="1821869"/>
            <a:ext cx="4128661" cy="4128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E3035-1E43-4FE7-925F-08FB618E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4554" y="795135"/>
            <a:ext cx="7360050" cy="7360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D3A90-BABB-5B44-998C-3223B31C516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BBF07-093B-06CC-43AE-F93379A9B18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07136" y="825053"/>
            <a:ext cx="436438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Lechuga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DCF0-F1E2-439D-9618-CC1BA8B1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3936" y="2158506"/>
            <a:ext cx="2863199" cy="286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C4D73-1E0F-4FDA-9822-8F66A18F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74" y="1429155"/>
            <a:ext cx="6502867" cy="6502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EDB1F-9D1C-FB18-25BA-517080C7C20D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9A426-CCD8-6974-B759-2D064073102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4155" y="671042"/>
            <a:ext cx="3924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Coliflor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41DAD-A5F2-4CBD-9ABB-6D29598E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2915" y="1917591"/>
            <a:ext cx="3158847" cy="3158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8010-9ACC-4C8B-828D-D0850D5C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298" y="1112145"/>
            <a:ext cx="6621334" cy="6621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29178-B226-2B73-82CB-6F2B865D271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D63F0-AE43-DDA2-B787-A0A6FB04ACD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450196" y="909012"/>
            <a:ext cx="5724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8800" dirty="0" err="1">
                <a:solidFill>
                  <a:prstClr val="black"/>
                </a:solidFill>
                <a:latin typeface="Teaching Print Dotted" pitchFamily="50" charset="0"/>
              </a:rPr>
              <a:t>Champiñones</a:t>
            </a:r>
            <a:r>
              <a:rPr lang="en-US" sz="88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88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C2043-C625-4EE1-B339-EF2747DD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</a14:imgLayer>
                </a14:imgProps>
              </a:ext>
            </a:extLst>
          </a:blip>
          <a:srcRect l="1468" t="1019" r="-2987" b="-623"/>
          <a:stretch/>
        </p:blipFill>
        <p:spPr>
          <a:xfrm>
            <a:off x="5608205" y="1949297"/>
            <a:ext cx="4537074" cy="4451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352B4-4C11-4B10-AD2B-68ADECBE12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99000"/>
                    </a14:imgEffect>
                  </a14:imgLayer>
                </a14:imgProps>
              </a:ext>
            </a:extLst>
          </a:blip>
          <a:srcRect l="16345" t="6750" r="16728" b="18034"/>
          <a:stretch/>
        </p:blipFill>
        <p:spPr>
          <a:xfrm>
            <a:off x="821399" y="1949297"/>
            <a:ext cx="4786806" cy="5379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FFE86-2203-298E-61CD-2DDA5FA641A3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393F0-B4FF-4A0D-86BF-B95FA0892E8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6013343" y="638315"/>
            <a:ext cx="38694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>
                <a:latin typeface="Teaching Print Dotted" pitchFamily="50" charset="0"/>
              </a:rPr>
              <a:t>Cebolla</a:t>
            </a:r>
            <a:endParaRPr lang="en-US" sz="10700" dirty="0"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390D-17A8-4C95-BB7A-1EC6B102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545" y="1771185"/>
            <a:ext cx="3672114" cy="3672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12B7B-F4A4-432E-BEF6-E4056723D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032091"/>
            <a:ext cx="6898814" cy="689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34387-55CC-31D3-7092-67D79C107F4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5302C-69C4-6706-BA35-4FA59782E06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7078679" y="693569"/>
            <a:ext cx="210776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Ajo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D10EC-A520-40F6-AF25-C9CB7D3B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1700" y="2072850"/>
            <a:ext cx="3626700" cy="362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E04F1-B162-4484-A8E0-457A96697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4458" y="795135"/>
            <a:ext cx="7678058" cy="7678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955284-C253-7350-5AA4-14E626697CC2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F07F4-0A63-2377-E767-84F79895355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30377" y="707910"/>
            <a:ext cx="445780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Pimiento 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76DEE-CDB4-4AB8-B4D1-B97F38AA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5800" y="795135"/>
            <a:ext cx="7772400" cy="777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6A082-1911-46E1-ABF5-CC597D32C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2543" y="1863271"/>
            <a:ext cx="4045857" cy="4045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A3369-F87F-6BD5-A36D-CB714AFD6CEA}"/>
              </a:ext>
            </a:extLst>
          </p:cNvPr>
          <p:cNvSpPr txBox="1"/>
          <p:nvPr/>
        </p:nvSpPr>
        <p:spPr>
          <a:xfrm>
            <a:off x="712861" y="636919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Verduras</a:t>
            </a:r>
            <a:endParaRPr kumimoji="0" lang="en-US" sz="352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59EAF-362A-3926-1119-4923DF022B7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</TotalTime>
  <Words>120</Words>
  <Application>Microsoft Office PowerPoint</Application>
  <PresentationFormat>Custom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261</cp:revision>
  <dcterms:created xsi:type="dcterms:W3CDTF">2025-02-12T09:43:58Z</dcterms:created>
  <dcterms:modified xsi:type="dcterms:W3CDTF">2025-05-08T18:09:48Z</dcterms:modified>
</cp:coreProperties>
</file>